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0"/>
  </p:notesMasterIdLst>
  <p:sldIdLst>
    <p:sldId id="256" r:id="rId5"/>
    <p:sldId id="257" r:id="rId6"/>
    <p:sldId id="261" r:id="rId7"/>
    <p:sldId id="262" r:id="rId8"/>
    <p:sldId id="263" r:id="rId9"/>
    <p:sldId id="274" r:id="rId10"/>
    <p:sldId id="275" r:id="rId11"/>
    <p:sldId id="276" r:id="rId12"/>
    <p:sldId id="277" r:id="rId13"/>
    <p:sldId id="279" r:id="rId14"/>
    <p:sldId id="280" r:id="rId15"/>
    <p:sldId id="281" r:id="rId16"/>
    <p:sldId id="282" r:id="rId17"/>
    <p:sldId id="283" r:id="rId18"/>
    <p:sldId id="284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84"/>
  </p:normalViewPr>
  <p:slideViewPr>
    <p:cSldViewPr snapToGrid="0" snapToObjects="1">
      <p:cViewPr varScale="1">
        <p:scale>
          <a:sx n="76" d="100"/>
          <a:sy n="76" d="100"/>
        </p:scale>
        <p:origin x="69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7" Type="http://schemas.openxmlformats.org/officeDocument/2006/relationships/image" Target="../media/image95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10" Type="http://schemas.openxmlformats.org/officeDocument/2006/relationships/image" Target="../media/image114.png"/><Relationship Id="rId4" Type="http://schemas.openxmlformats.org/officeDocument/2006/relationships/image" Target="../media/image108.png"/><Relationship Id="rId9" Type="http://schemas.openxmlformats.org/officeDocument/2006/relationships/image" Target="../media/image1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10" Type="http://schemas.openxmlformats.org/officeDocument/2006/relationships/image" Target="../media/image123.png"/><Relationship Id="rId4" Type="http://schemas.openxmlformats.org/officeDocument/2006/relationships/image" Target="../media/image117.png"/><Relationship Id="rId9" Type="http://schemas.openxmlformats.org/officeDocument/2006/relationships/image" Target="../media/image1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25.png"/><Relationship Id="rId7" Type="http://schemas.openxmlformats.org/officeDocument/2006/relationships/image" Target="../media/image129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8.png"/><Relationship Id="rId5" Type="http://schemas.openxmlformats.org/officeDocument/2006/relationships/image" Target="../media/image127.png"/><Relationship Id="rId4" Type="http://schemas.openxmlformats.org/officeDocument/2006/relationships/image" Target="../media/image1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4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9E520F-3D1A-47FD-9F42-90BC0877D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034" y="4223787"/>
            <a:ext cx="1804572" cy="184115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D9C001D-830B-492E-8921-A1E101414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31087"/>
            <a:ext cx="7285351" cy="569415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2D8CB6-CD49-482B-AC00-4667BBDEF9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068" y="4741695"/>
            <a:ext cx="1658256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48C570-A6C1-4E21-B445-F1980DA5A6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6306" y="4210704"/>
            <a:ext cx="518205" cy="6828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C1B32FA-EFC8-4582-8D1E-AFADC94F0B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6306" y="5380479"/>
            <a:ext cx="524301" cy="6828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3F0ECF7-2947-4C96-B5B8-13215C5AEF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65858" y="5965634"/>
            <a:ext cx="2591025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7B9174B-6F64-4D8C-AFFC-477DC5F74F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19966" y="1247469"/>
            <a:ext cx="2591025" cy="85961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BB1DEC4-00C4-401A-BBFF-FF1D6B7BAA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19965" y="2537773"/>
            <a:ext cx="2591025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883" y="860242"/>
            <a:ext cx="16668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94E0D8F-DA73-4505-AF28-8F5446503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524" y="3587341"/>
            <a:ext cx="3596952" cy="8779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406DED1-3111-4A89-B7C6-8609A20C1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033543"/>
            <a:ext cx="7846232" cy="588924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19" name="Oval 18"/>
          <p:cNvSpPr/>
          <p:nvPr/>
        </p:nvSpPr>
        <p:spPr>
          <a:xfrm>
            <a:off x="3629940" y="3708500"/>
            <a:ext cx="692727" cy="692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322971-F04B-45D3-927D-2795D8418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3682" y="1868459"/>
            <a:ext cx="2432515" cy="9632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9F50E7-80AC-440C-9399-2C171577BB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4461" y="1916584"/>
            <a:ext cx="2432515" cy="9632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1D4480-FCA4-4FD6-9DCD-8682892199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0291" y="3751955"/>
            <a:ext cx="1012024" cy="5852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B69F554-A901-4B86-8065-2719B278B7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53748" y="4674871"/>
            <a:ext cx="3036071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07ABA46-4AD2-4ECB-8420-5330B91C07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01307" y="5661552"/>
            <a:ext cx="2584928" cy="859611"/>
          </a:xfrm>
          <a:prstGeom prst="rect">
            <a:avLst/>
          </a:prstGeom>
        </p:spPr>
      </p:pic>
      <p:sp>
        <p:nvSpPr>
          <p:cNvPr id="14" name="Octagon 13">
            <a:extLst>
              <a:ext uri="{FF2B5EF4-FFF2-40B4-BE49-F238E27FC236}">
                <a16:creationId xmlns:a16="http://schemas.microsoft.com/office/drawing/2014/main" id="{2D0E2E0B-12F8-4FF0-8C38-4DADA7AD6ACC}"/>
              </a:ext>
            </a:extLst>
          </p:cNvPr>
          <p:cNvSpPr/>
          <p:nvPr/>
        </p:nvSpPr>
        <p:spPr>
          <a:xfrm>
            <a:off x="8330100" y="951131"/>
            <a:ext cx="1120482" cy="1071633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8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932B952-2A3C-4B63-979C-9A0DAD391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174" y="3158107"/>
            <a:ext cx="1914310" cy="8779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049431-B631-439D-A54E-479F9F608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87" y="1137271"/>
            <a:ext cx="7285351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sp>
        <p:nvSpPr>
          <p:cNvPr id="19" name="Oval 18"/>
          <p:cNvSpPr/>
          <p:nvPr/>
        </p:nvSpPr>
        <p:spPr>
          <a:xfrm>
            <a:off x="3995769" y="3289234"/>
            <a:ext cx="692727" cy="692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31E236-5091-434E-B00D-29DDF2CA7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0611" y="1770889"/>
            <a:ext cx="2432515" cy="9693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1CA25A-3AEF-4674-9F72-B73C8D8941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2132" y="1795834"/>
            <a:ext cx="2432515" cy="9693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CF2679D-963B-40A8-98E0-8C7CA686C3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1102" y="3351748"/>
            <a:ext cx="1012024" cy="5852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7D3460F-6DC7-4A11-8A1D-285100940B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9092" y="4057830"/>
            <a:ext cx="2591025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5E309A1-503D-4A81-A0B9-61480D6167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6990" y="5033448"/>
            <a:ext cx="2591025" cy="859611"/>
          </a:xfrm>
          <a:prstGeom prst="rect">
            <a:avLst/>
          </a:prstGeom>
        </p:spPr>
      </p:pic>
      <p:sp>
        <p:nvSpPr>
          <p:cNvPr id="14" name="Cube 13">
            <a:extLst>
              <a:ext uri="{FF2B5EF4-FFF2-40B4-BE49-F238E27FC236}">
                <a16:creationId xmlns:a16="http://schemas.microsoft.com/office/drawing/2014/main" id="{DC269A75-A55C-4790-A939-9C89CCA84410}"/>
              </a:ext>
            </a:extLst>
          </p:cNvPr>
          <p:cNvSpPr/>
          <p:nvPr/>
        </p:nvSpPr>
        <p:spPr>
          <a:xfrm>
            <a:off x="7726536" y="895342"/>
            <a:ext cx="1842135" cy="899160"/>
          </a:xfrm>
          <a:prstGeom prst="cube">
            <a:avLst>
              <a:gd name="adj" fmla="val 3063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3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3675CA2-80D4-432B-AFA9-B588F7A11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43" y="1011429"/>
            <a:ext cx="8138865" cy="584657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F75584-8BCA-4093-ACA0-29BDDBC2F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663" y="2107054"/>
            <a:ext cx="3639627" cy="3901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89D668-D2A4-49D4-BA7E-74A27883C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0207" y="1726091"/>
            <a:ext cx="2432515" cy="8535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6621B73-B529-4705-8699-A52474D145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8468" y="2849501"/>
            <a:ext cx="2828789" cy="96325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C9BBFDE-3AB4-4A7F-94FE-7C1854C008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7458" y="4671029"/>
            <a:ext cx="1036410" cy="112176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420E013-C2D2-49E6-9181-87AD2E7FB0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6271" y="4635619"/>
            <a:ext cx="1036410" cy="112176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1178A45-EB84-428F-9693-751A54CF57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45455" y="4417677"/>
            <a:ext cx="2591025" cy="96325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00FA7EB-9F27-4302-B407-A4E0751A3C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45000" y="5578681"/>
            <a:ext cx="2591025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900" y="728282"/>
            <a:ext cx="16668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06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AECB5BF8-A85C-48C8-855E-16EA44737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97" y="4436907"/>
            <a:ext cx="1365622" cy="8839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6B8727-396F-4671-89DF-C516CD9CF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15" y="973013"/>
            <a:ext cx="7657240" cy="580999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2" name="Rectangle 1"/>
          <p:cNvSpPr/>
          <p:nvPr/>
        </p:nvSpPr>
        <p:spPr>
          <a:xfrm>
            <a:off x="4322618" y="3061851"/>
            <a:ext cx="180109" cy="1801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E5EB05-1B75-4CE3-8CBC-FFC47317E3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0362" y="1159485"/>
            <a:ext cx="2432515" cy="877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24BD34-7928-4D2F-BD77-602FE5165F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0872" y="2975898"/>
            <a:ext cx="1646063" cy="8535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D62E33-03BB-4C42-A192-BE6EDCAA7B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6398" y="2972849"/>
            <a:ext cx="2206943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F6DBE6A-D4B6-4B10-A90F-711F566437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4088" y="4605711"/>
            <a:ext cx="1761897" cy="7864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C017910-643D-4DD5-9771-27CA59CF0A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2672" y="4800908"/>
            <a:ext cx="1133954" cy="85961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F1DE401-1B06-4887-9CEA-84764894EFF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6864" y="5884987"/>
            <a:ext cx="2712955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829" y="823799"/>
            <a:ext cx="16668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7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8911CB-74DA-4618-AC1D-784296E57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20" y="1070122"/>
            <a:ext cx="7846232" cy="581608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9B9107-86B1-4FB3-86D2-68572DF8D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300" y="2141851"/>
            <a:ext cx="3718882" cy="5182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931CDD-2AB3-4596-A9D5-BDA963EDD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7922" y="1654647"/>
            <a:ext cx="792549" cy="877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238E59-84A4-421A-9B1D-03AD7E158F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2366" y="3395441"/>
            <a:ext cx="2432515" cy="96325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9843784-22EE-4B81-A6BF-F0C3F4D819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1876" y="3372423"/>
            <a:ext cx="2438611" cy="96325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0593CAF-CE6A-493B-8213-9E0BDE8DA6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5091" y="4864654"/>
            <a:ext cx="1511939" cy="76816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B465BC5-858B-438C-B097-443ECB9A21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31876" y="4845644"/>
            <a:ext cx="2591025" cy="85961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1621457-5423-419A-84E7-A206B5DF8D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5858" y="5690898"/>
            <a:ext cx="2591025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850" y="867950"/>
            <a:ext cx="16859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5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DCC64C2-A995-4C9F-BFF7-B706A5177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820" y="4366632"/>
            <a:ext cx="3590855" cy="9632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869BD85-EC4A-4AD2-BDF5-969576FE4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40" y="1128390"/>
            <a:ext cx="7846232" cy="531007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19" name="Oval 18"/>
          <p:cNvSpPr/>
          <p:nvPr/>
        </p:nvSpPr>
        <p:spPr>
          <a:xfrm>
            <a:off x="4120911" y="4512378"/>
            <a:ext cx="692727" cy="692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9ABDCC-8009-4CDA-A0F9-6E82457BF1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4595" y="1162863"/>
            <a:ext cx="2432515" cy="8474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52153E-715C-4750-8DE6-8D63975D79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9609" y="2892742"/>
            <a:ext cx="2432515" cy="9632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E59D09-0087-4CB2-9FAE-6869B4187D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5984" y="2947374"/>
            <a:ext cx="2438611" cy="9632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E1C46A-B098-415C-8F81-61C455746A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4446" y="4566107"/>
            <a:ext cx="1012024" cy="58526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FD51186-14DB-48B5-9423-CE476EB64B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5773" y="5243546"/>
            <a:ext cx="3036071" cy="859611"/>
          </a:xfrm>
          <a:prstGeom prst="rect">
            <a:avLst/>
          </a:prstGeom>
        </p:spPr>
      </p:pic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9B2046E3-B722-4893-9777-0601F7C7A717}"/>
              </a:ext>
            </a:extLst>
          </p:cNvPr>
          <p:cNvSpPr/>
          <p:nvPr/>
        </p:nvSpPr>
        <p:spPr>
          <a:xfrm>
            <a:off x="8168959" y="996110"/>
            <a:ext cx="1371600" cy="117157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45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C2C0230-5D6A-48CB-AB9F-2C6EC489E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123" y="1834095"/>
            <a:ext cx="2822693" cy="88399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E4C4F56-D5D6-417C-947B-2F6CFC4C3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930248"/>
            <a:ext cx="8138865" cy="587705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DBBCE9-76C8-416C-817A-914CF3C623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8566" y="1794808"/>
            <a:ext cx="2694666" cy="3962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06421D9-A4B5-43DD-842B-B6BDB00AA1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8566" y="2405177"/>
            <a:ext cx="2694666" cy="39627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810D475-308C-47D0-945B-CABF117418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0511" y="1721989"/>
            <a:ext cx="2584928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08FD197-D722-4E48-A7E3-FDE72791AE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9202" y="3066790"/>
            <a:ext cx="2584928" cy="8596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7403EEC-C8FA-4AB1-9854-C051092F3E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43318" y="4857713"/>
            <a:ext cx="2334970" cy="75597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6553D7C-5D25-4DDD-8465-7C9AA46EA6E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56717" y="4833850"/>
            <a:ext cx="2432515" cy="8779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200F797-FFB1-476F-82F4-923BDC28DD1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71657" y="5598756"/>
            <a:ext cx="2591025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253" y="900200"/>
            <a:ext cx="16859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89D643F9-DC39-4EF8-A5BD-95670D609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852" y="3830284"/>
            <a:ext cx="707197" cy="7071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3A3AF65-0B6B-41F6-9907-148CF7F0A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473" y="3678447"/>
            <a:ext cx="5877053" cy="9632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5F8E20-D770-4FC6-BE4A-E6BF254936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1359" y="1915653"/>
            <a:ext cx="1365622" cy="877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0A3CC5-A0C5-4D14-BD6A-FF9D1533CB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512" y="1039639"/>
            <a:ext cx="7285351" cy="587705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4A09BB-EC76-4AA5-B8B3-4ECDFC2693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0186" y="1867586"/>
            <a:ext cx="1670449" cy="11217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DDBE7D-1E90-46D5-B9CB-8D28798B04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6084" y="1865168"/>
            <a:ext cx="1670449" cy="110956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0423F3-5E56-44DD-8293-05FEACB80A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8512" y="2255080"/>
            <a:ext cx="2591025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A6DB660-29C4-48CB-BFC6-AE161C119B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08197" y="3891248"/>
            <a:ext cx="1012024" cy="58526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254E96B-E68B-433B-968E-DA7F052CE29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90220" y="4641698"/>
            <a:ext cx="1133954" cy="8596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8E3C277-9BA3-438E-AEA3-C09EF243E6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84296" y="5727272"/>
            <a:ext cx="2584928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900" y="736065"/>
            <a:ext cx="16668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0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1098DDA-539F-4589-A9BE-F61EEC5D7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635" y="1844461"/>
            <a:ext cx="2438611" cy="877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B2D2D7-82C2-4A73-9F71-C7F08FFAF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15" y="982487"/>
            <a:ext cx="7547502" cy="61270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98968C-F6CF-4442-85F1-0A7731DCD9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0059" y="1855501"/>
            <a:ext cx="3121423" cy="11278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4DE293-DEB2-42F6-A2B9-062F06AAB9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3749" y="2139583"/>
            <a:ext cx="3036071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2FC8C8-3B14-4087-B018-9209F10844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6732" y="3336727"/>
            <a:ext cx="2591025" cy="8596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D90B517-F4C3-45E3-B688-E2FA788BE4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6933" y="4609397"/>
            <a:ext cx="3042168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753B3FA-F3A4-434B-89D9-4AA4B0EA2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06933" y="5110216"/>
            <a:ext cx="3042168" cy="85961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58C96AA-12E6-4958-9259-2CE4CD7DB9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9068" y="5915872"/>
            <a:ext cx="3042168" cy="859611"/>
          </a:xfrm>
          <a:prstGeom prst="rect">
            <a:avLst/>
          </a:prstGeom>
        </p:spPr>
      </p:pic>
      <p:sp>
        <p:nvSpPr>
          <p:cNvPr id="14" name="Pentagon 12">
            <a:extLst>
              <a:ext uri="{FF2B5EF4-FFF2-40B4-BE49-F238E27FC236}">
                <a16:creationId xmlns:a16="http://schemas.microsoft.com/office/drawing/2014/main" id="{9AD9FD97-B165-4042-82DA-9CC685052682}"/>
              </a:ext>
            </a:extLst>
          </p:cNvPr>
          <p:cNvSpPr/>
          <p:nvPr/>
        </p:nvSpPr>
        <p:spPr>
          <a:xfrm>
            <a:off x="8464606" y="930446"/>
            <a:ext cx="960120" cy="914400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8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D8EC43-4AE9-4136-87C1-07D1ADFC1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036591"/>
            <a:ext cx="7419475" cy="588315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66905F-5966-498E-A0D7-CBE2F1B8FC58}"/>
              </a:ext>
            </a:extLst>
          </p:cNvPr>
          <p:cNvSpPr/>
          <p:nvPr/>
        </p:nvSpPr>
        <p:spPr>
          <a:xfrm>
            <a:off x="5681042" y="4645749"/>
            <a:ext cx="2884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>
              <a:solidFill>
                <a:srgbClr val="FF0000"/>
              </a:solidFill>
              <a:latin typeface="KG Primary Penmanship" panose="02000506000000020003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E93C94-3A14-426A-AFE5-4CCAF2838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566" y="1855512"/>
            <a:ext cx="2694666" cy="3962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605625-45AE-430A-AB18-31CFB8FA0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7375" y="2505408"/>
            <a:ext cx="2694666" cy="3962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CE98B2-2A87-4916-8178-BFFDE8AB61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1050" y="1989028"/>
            <a:ext cx="2591025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14807D-F062-48C7-8732-48726C9DE3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2995" y="3404220"/>
            <a:ext cx="2591025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0CDE140-2A30-4970-9544-5F62269601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0621" y="4621487"/>
            <a:ext cx="2432515" cy="8779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F878E0-A1C1-4688-9940-68E6BB9CA0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0773" y="5692198"/>
            <a:ext cx="3255546" cy="859611"/>
          </a:xfrm>
          <a:prstGeom prst="rect">
            <a:avLst/>
          </a:prstGeom>
        </p:spPr>
      </p:pic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195DE473-0766-40BF-960D-170C7E8155C9}"/>
              </a:ext>
            </a:extLst>
          </p:cNvPr>
          <p:cNvSpPr/>
          <p:nvPr/>
        </p:nvSpPr>
        <p:spPr>
          <a:xfrm>
            <a:off x="8565231" y="1016711"/>
            <a:ext cx="914400" cy="612648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37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EC2F9E09-B6F7-4CCD-A3E7-526E28AE0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3021" y="3500766"/>
            <a:ext cx="2432515" cy="8839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712E56E-2823-4870-B4E3-AE039EBCD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094" y="1809688"/>
            <a:ext cx="701101" cy="7011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550C53-EAC7-4A17-ADAD-6C58592B5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341" y="1721289"/>
            <a:ext cx="5883150" cy="877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F08BF2-F093-4B45-BFC6-E67D238BB3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587" y="1092596"/>
            <a:ext cx="7285351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EC594B-D0C2-44BC-B7B3-284B7ECDE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2680" y="1872723"/>
            <a:ext cx="1005927" cy="5852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B7598F-091A-4802-AB05-84ED5F5B88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9320" y="3302530"/>
            <a:ext cx="1646063" cy="12863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BF6BA68-B761-448F-A741-DB42A7B36A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38158" y="3302529"/>
            <a:ext cx="1639966" cy="128636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BB6D0E5-5368-4F54-9266-38FA84B763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1425" y="3329595"/>
            <a:ext cx="2591025" cy="85961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88DC7B5-7C1C-40FD-92D9-F7786A1F5B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1309" y="4500361"/>
            <a:ext cx="2584928" cy="85961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34A0F4F-78C8-452A-9167-00E5BD1A6D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90725" y="5482096"/>
            <a:ext cx="2591025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452" y="856363"/>
            <a:ext cx="16859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3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3F84EFD9-18B0-49A5-9A85-2D70D2B9F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332" y="3330887"/>
            <a:ext cx="2828789" cy="877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3BFB74-B6FE-4699-86C9-1B053C694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270" y="1822219"/>
            <a:ext cx="701101" cy="7011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EEEABA-4801-44ED-9857-A6A7304D4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9964" y="1767255"/>
            <a:ext cx="2158171" cy="85351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B179641-69D1-4486-855C-ABD6008F99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425" y="987043"/>
            <a:ext cx="8138865" cy="587095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C8B838-3854-4206-9871-50A70FD90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5856" y="1901378"/>
            <a:ext cx="1005927" cy="5852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A3B73D6-A214-4B06-B126-3CA4B6F840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8869" y="3260436"/>
            <a:ext cx="2694666" cy="3962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96B4773-FE82-48DE-94FB-399CB7D6A9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90711" y="3866740"/>
            <a:ext cx="2694666" cy="39627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B0EACBA-20DA-46B6-B76A-688054AE8A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6752" y="3217829"/>
            <a:ext cx="695004" cy="85961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B62CB27-1538-48A7-B27D-8087925191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41477" y="3680244"/>
            <a:ext cx="695004" cy="85961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967C52B-E6EA-4D75-ADE6-1A87BAC576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07267" y="4569004"/>
            <a:ext cx="2584928" cy="85961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5CD95E7-4215-4A07-8F8B-02B0A52CF2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93466" y="5650127"/>
            <a:ext cx="2591025" cy="859611"/>
          </a:xfrm>
          <a:prstGeom prst="rect">
            <a:avLst/>
          </a:prstGeom>
        </p:spPr>
      </p:pic>
      <p:sp>
        <p:nvSpPr>
          <p:cNvPr id="17" name="Hexagon 16">
            <a:extLst>
              <a:ext uri="{FF2B5EF4-FFF2-40B4-BE49-F238E27FC236}">
                <a16:creationId xmlns:a16="http://schemas.microsoft.com/office/drawing/2014/main" id="{ACE8F864-6F98-4ACF-96DA-5BCA7A1EE7DC}"/>
              </a:ext>
            </a:extLst>
          </p:cNvPr>
          <p:cNvSpPr/>
          <p:nvPr/>
        </p:nvSpPr>
        <p:spPr>
          <a:xfrm>
            <a:off x="8460816" y="882382"/>
            <a:ext cx="1060704" cy="9144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28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B138D0A-F191-4DE6-A31F-5DEEEBE1E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105" y="3109266"/>
            <a:ext cx="1956986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3D94938-E005-4B12-9863-4A7CF5EB7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31" y="922987"/>
            <a:ext cx="7748688" cy="603556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16" name="Oval 15"/>
          <p:cNvSpPr/>
          <p:nvPr/>
        </p:nvSpPr>
        <p:spPr>
          <a:xfrm>
            <a:off x="5098473" y="3248042"/>
            <a:ext cx="692727" cy="692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2D5B8B-A6EB-4E3E-BDCA-3BADA5141E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983369"/>
            <a:ext cx="2432515" cy="87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4AE0A6-6FF0-472F-917E-6878157B92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205" y="3078688"/>
            <a:ext cx="1255885" cy="1127858"/>
          </a:xfrm>
          <a:prstGeom prst="rect">
            <a:avLst/>
          </a:prstGeom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7880A97-4281-4794-8E50-2FC6244BF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41672"/>
              </p:ext>
            </p:extLst>
          </p:nvPr>
        </p:nvGraphicFramePr>
        <p:xfrm>
          <a:off x="3104214" y="3109266"/>
          <a:ext cx="123476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767">
                  <a:extLst>
                    <a:ext uri="{9D8B030D-6E8A-4147-A177-3AD203B41FA5}">
                      <a16:colId xmlns:a16="http://schemas.microsoft.com/office/drawing/2014/main" val="4041176197"/>
                    </a:ext>
                  </a:extLst>
                </a:gridCol>
              </a:tblGrid>
              <a:tr h="3620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71250"/>
                  </a:ext>
                </a:extLst>
              </a:tr>
              <a:tr h="3620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68063"/>
                  </a:ext>
                </a:extLst>
              </a:tr>
              <a:tr h="3620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73012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4A2E796B-4256-44CC-A277-FA842AF02C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2841" y="4688270"/>
            <a:ext cx="1133954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D1A6616-A08F-48BA-AAAD-0E3E4CEC94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2072" y="5778417"/>
            <a:ext cx="2591025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DD481B9-29FD-4C35-B948-26A58A6FA0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3000" y="3301771"/>
            <a:ext cx="1012024" cy="5852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37" y="807438"/>
            <a:ext cx="16668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7B61216-8C6A-42BD-BDD9-6BA169319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427" y="4647174"/>
            <a:ext cx="3609145" cy="9632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FAA5E4B-0918-41BD-8993-D9205C7A7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77" y="1122572"/>
            <a:ext cx="7846232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19" name="Oval 18"/>
          <p:cNvSpPr/>
          <p:nvPr/>
        </p:nvSpPr>
        <p:spPr>
          <a:xfrm>
            <a:off x="4491948" y="4806617"/>
            <a:ext cx="692727" cy="692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539BFB-D026-4CCA-91F6-5FC7552403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880" y="1834096"/>
            <a:ext cx="2432515" cy="9632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C43C01-B616-4887-A764-1370F124A1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5894" y="1856488"/>
            <a:ext cx="2432515" cy="9632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DA8176-DAB0-473E-9B07-3555D2184D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8718" y="3057196"/>
            <a:ext cx="3042168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7E5B25-77DF-40BA-820B-014468A3E4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3160" y="5541924"/>
            <a:ext cx="2591025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26C4B99-C51E-4656-B8FB-E1854D4121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1136" y="4836165"/>
            <a:ext cx="1012024" cy="5852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60021" y="882242"/>
            <a:ext cx="1310754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3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8CEE1B-4690-4A09-86AE-9768B23D42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59A7F9-0023-4521-A569-EE413748D6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6E1339-5F39-4E6B-BAD0-938E567C8AD6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4921e149-a19a-41e8-bd6b-88f26a43303e"/>
    <ds:schemaRef ds:uri="http://purl.org/dc/dcmitype/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6397</TotalTime>
  <Words>120</Words>
  <Application>Microsoft Office PowerPoint</Application>
  <PresentationFormat>A4 Paper (210x297 mm)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Bariol</vt:lpstr>
      <vt:lpstr>Calibri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113</cp:revision>
  <dcterms:created xsi:type="dcterms:W3CDTF">2019-10-15T10:24:11Z</dcterms:created>
  <dcterms:modified xsi:type="dcterms:W3CDTF">2020-07-09T10:48:56Z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